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" ContentType="application/vnd.ms-exce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16" userDrawn="1">
          <p15:clr>
            <a:srgbClr val="A4A3A4"/>
          </p15:clr>
        </p15:guide>
        <p15:guide id="2" pos="1668" userDrawn="1">
          <p15:clr>
            <a:srgbClr val="A4A3A4"/>
          </p15:clr>
        </p15:guide>
        <p15:guide id="3" pos="3108" userDrawn="1">
          <p15:clr>
            <a:srgbClr val="A4A3A4"/>
          </p15:clr>
        </p15:guide>
        <p15:guide id="4" pos="1524" userDrawn="1">
          <p15:clr>
            <a:srgbClr val="A4A3A4"/>
          </p15:clr>
        </p15:guide>
        <p15:guide id="5" pos="1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86C590"/>
    <a:srgbClr val="102923"/>
    <a:srgbClr val="0000FF"/>
    <a:srgbClr val="FFFFFF"/>
    <a:srgbClr val="0033CC"/>
    <a:srgbClr val="0066FF"/>
    <a:srgbClr val="0099FF"/>
    <a:srgbClr val="33CCF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298AB6-6537-4BE8-8A90-E32F5CF657A9}" v="75" dt="2023-05-03T18:49:56.267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82139" autoAdjust="0"/>
  </p:normalViewPr>
  <p:slideViewPr>
    <p:cSldViewPr>
      <p:cViewPr>
        <p:scale>
          <a:sx n="200" d="100"/>
          <a:sy n="200" d="100"/>
        </p:scale>
        <p:origin x="756" y="-3744"/>
      </p:cViewPr>
      <p:guideLst>
        <p:guide orient="horz" pos="5616"/>
        <p:guide pos="1668"/>
        <p:guide pos="3108"/>
        <p:guide pos="1524"/>
        <p:guide pos="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a Oliveira" userId="2c9b86e823b2c632" providerId="LiveId" clId="{C0298AB6-6537-4BE8-8A90-E32F5CF657A9}"/>
    <pc:docChg chg="undo custSel modSld">
      <pc:chgData name="Liana Oliveira" userId="2c9b86e823b2c632" providerId="LiveId" clId="{C0298AB6-6537-4BE8-8A90-E32F5CF657A9}" dt="2023-05-03T18:49:56.267" v="156" actId="14100"/>
      <pc:docMkLst>
        <pc:docMk/>
      </pc:docMkLst>
      <pc:sldChg chg="addSp delSp modSp mod setBg">
        <pc:chgData name="Liana Oliveira" userId="2c9b86e823b2c632" providerId="LiveId" clId="{C0298AB6-6537-4BE8-8A90-E32F5CF657A9}" dt="2023-05-03T18:49:56.267" v="156" actId="14100"/>
        <pc:sldMkLst>
          <pc:docMk/>
          <pc:sldMk cId="0" sldId="256"/>
        </pc:sldMkLst>
        <pc:spChg chg="mod">
          <ac:chgData name="Liana Oliveira" userId="2c9b86e823b2c632" providerId="LiveId" clId="{C0298AB6-6537-4BE8-8A90-E32F5CF657A9}" dt="2023-05-03T18:37:41.856" v="69" actId="1036"/>
          <ac:spMkLst>
            <pc:docMk/>
            <pc:sldMk cId="0" sldId="256"/>
            <ac:spMk id="2" creationId="{58BD0E9E-4D54-7E2F-09D1-411D4F38A7A9}"/>
          </ac:spMkLst>
        </pc:spChg>
        <pc:spChg chg="mod">
          <ac:chgData name="Liana Oliveira" userId="2c9b86e823b2c632" providerId="LiveId" clId="{C0298AB6-6537-4BE8-8A90-E32F5CF657A9}" dt="2023-05-03T18:37:35.044" v="65" actId="1035"/>
          <ac:spMkLst>
            <pc:docMk/>
            <pc:sldMk cId="0" sldId="256"/>
            <ac:spMk id="3" creationId="{BF1595C2-A145-64E2-733D-124E0ECAC664}"/>
          </ac:spMkLst>
        </pc:spChg>
        <pc:spChg chg="mod">
          <ac:chgData name="Liana Oliveira" userId="2c9b86e823b2c632" providerId="LiveId" clId="{C0298AB6-6537-4BE8-8A90-E32F5CF657A9}" dt="2023-05-03T18:49:52.969" v="153" actId="1037"/>
          <ac:spMkLst>
            <pc:docMk/>
            <pc:sldMk cId="0" sldId="256"/>
            <ac:spMk id="4" creationId="{81509CD2-7512-3A53-E132-1579384F4AC4}"/>
          </ac:spMkLst>
        </pc:spChg>
        <pc:spChg chg="del mod">
          <ac:chgData name="Liana Oliveira" userId="2c9b86e823b2c632" providerId="LiveId" clId="{C0298AB6-6537-4BE8-8A90-E32F5CF657A9}" dt="2023-05-03T18:46:36.045" v="135" actId="478"/>
          <ac:spMkLst>
            <pc:docMk/>
            <pc:sldMk cId="0" sldId="256"/>
            <ac:spMk id="9" creationId="{7F7FCAF2-3C4C-083F-0F66-E87C4D9DE90C}"/>
          </ac:spMkLst>
        </pc:spChg>
        <pc:spChg chg="add del mod">
          <ac:chgData name="Liana Oliveira" userId="2c9b86e823b2c632" providerId="LiveId" clId="{C0298AB6-6537-4BE8-8A90-E32F5CF657A9}" dt="2023-05-03T18:42:59.181" v="108" actId="1076"/>
          <ac:spMkLst>
            <pc:docMk/>
            <pc:sldMk cId="0" sldId="256"/>
            <ac:spMk id="12" creationId="{49F62C14-BE89-CA29-15D1-D027CAAEF948}"/>
          </ac:spMkLst>
        </pc:spChg>
        <pc:spChg chg="add del mod">
          <ac:chgData name="Liana Oliveira" userId="2c9b86e823b2c632" providerId="LiveId" clId="{C0298AB6-6537-4BE8-8A90-E32F5CF657A9}" dt="2023-05-02T19:47:08.303" v="36" actId="478"/>
          <ac:spMkLst>
            <pc:docMk/>
            <pc:sldMk cId="0" sldId="256"/>
            <ac:spMk id="13" creationId="{D60BFF51-9B07-509D-18D5-2AE2CE6C3477}"/>
          </ac:spMkLst>
        </pc:spChg>
        <pc:spChg chg="add del mod">
          <ac:chgData name="Liana Oliveira" userId="2c9b86e823b2c632" providerId="LiveId" clId="{C0298AB6-6537-4BE8-8A90-E32F5CF657A9}" dt="2023-05-02T19:47:22.561" v="40"/>
          <ac:spMkLst>
            <pc:docMk/>
            <pc:sldMk cId="0" sldId="256"/>
            <ac:spMk id="14" creationId="{B826BF29-4E74-DAB6-528F-2FB3B7B8E7F5}"/>
          </ac:spMkLst>
        </pc:spChg>
        <pc:spChg chg="add del mod">
          <ac:chgData name="Liana Oliveira" userId="2c9b86e823b2c632" providerId="LiveId" clId="{C0298AB6-6537-4BE8-8A90-E32F5CF657A9}" dt="2023-05-03T18:38:39.434" v="70" actId="478"/>
          <ac:spMkLst>
            <pc:docMk/>
            <pc:sldMk cId="0" sldId="256"/>
            <ac:spMk id="15" creationId="{B69F9A62-8748-6A69-A7EC-A1644BC29303}"/>
          </ac:spMkLst>
        </pc:spChg>
        <pc:spChg chg="add del mod">
          <ac:chgData name="Liana Oliveira" userId="2c9b86e823b2c632" providerId="LiveId" clId="{C0298AB6-6537-4BE8-8A90-E32F5CF657A9}" dt="2023-05-02T19:48:06.947" v="56" actId="478"/>
          <ac:spMkLst>
            <pc:docMk/>
            <pc:sldMk cId="0" sldId="256"/>
            <ac:spMk id="16" creationId="{B8A37161-76D7-2AFD-BC11-DB002AE3CCAC}"/>
          </ac:spMkLst>
        </pc:spChg>
        <pc:spChg chg="add mod">
          <ac:chgData name="Liana Oliveira" userId="2c9b86e823b2c632" providerId="LiveId" clId="{C0298AB6-6537-4BE8-8A90-E32F5CF657A9}" dt="2023-05-03T18:49:52.969" v="153" actId="1037"/>
          <ac:spMkLst>
            <pc:docMk/>
            <pc:sldMk cId="0" sldId="256"/>
            <ac:spMk id="17" creationId="{D6618A6E-1418-1EBC-B8F1-F16C9E9576DA}"/>
          </ac:spMkLst>
        </pc:spChg>
        <pc:spChg chg="mod">
          <ac:chgData name="Liana Oliveira" userId="2c9b86e823b2c632" providerId="LiveId" clId="{C0298AB6-6537-4BE8-8A90-E32F5CF657A9}" dt="2023-05-03T18:40:10.068" v="104" actId="14100"/>
          <ac:spMkLst>
            <pc:docMk/>
            <pc:sldMk cId="0" sldId="256"/>
            <ac:spMk id="55" creationId="{A53C3693-0FDC-47E9-9B15-AA4A31A4ED1E}"/>
          </ac:spMkLst>
        </pc:spChg>
        <pc:spChg chg="mod">
          <ac:chgData name="Liana Oliveira" userId="2c9b86e823b2c632" providerId="LiveId" clId="{C0298AB6-6537-4BE8-8A90-E32F5CF657A9}" dt="2023-05-03T18:37:38.982" v="68" actId="1035"/>
          <ac:spMkLst>
            <pc:docMk/>
            <pc:sldMk cId="0" sldId="256"/>
            <ac:spMk id="3075" creationId="{665A0F99-3BA9-863B-F43B-52720C916F77}"/>
          </ac:spMkLst>
        </pc:spChg>
        <pc:spChg chg="mod">
          <ac:chgData name="Liana Oliveira" userId="2c9b86e823b2c632" providerId="LiveId" clId="{C0298AB6-6537-4BE8-8A90-E32F5CF657A9}" dt="2023-05-03T18:49:53.631" v="154" actId="552"/>
          <ac:spMkLst>
            <pc:docMk/>
            <pc:sldMk cId="0" sldId="256"/>
            <ac:spMk id="3076" creationId="{1DE90086-6D41-AEFC-B62C-8F10A3DC2CBC}"/>
          </ac:spMkLst>
        </pc:spChg>
        <pc:spChg chg="mod">
          <ac:chgData name="Liana Oliveira" userId="2c9b86e823b2c632" providerId="LiveId" clId="{C0298AB6-6537-4BE8-8A90-E32F5CF657A9}" dt="2023-05-03T18:49:54.954" v="155" actId="1037"/>
          <ac:spMkLst>
            <pc:docMk/>
            <pc:sldMk cId="0" sldId="256"/>
            <ac:spMk id="3077" creationId="{418E4712-39BC-7CB3-8FA0-174DA9EA6B67}"/>
          </ac:spMkLst>
        </pc:spChg>
        <pc:spChg chg="mod">
          <ac:chgData name="Liana Oliveira" userId="2c9b86e823b2c632" providerId="LiveId" clId="{C0298AB6-6537-4BE8-8A90-E32F5CF657A9}" dt="2023-05-03T18:49:52.969" v="153" actId="1037"/>
          <ac:spMkLst>
            <pc:docMk/>
            <pc:sldMk cId="0" sldId="256"/>
            <ac:spMk id="3078" creationId="{4E8E09FA-7DEC-52E5-B957-13300BE96B10}"/>
          </ac:spMkLst>
        </pc:spChg>
        <pc:spChg chg="mod">
          <ac:chgData name="Liana Oliveira" userId="2c9b86e823b2c632" providerId="LiveId" clId="{C0298AB6-6537-4BE8-8A90-E32F5CF657A9}" dt="2023-05-03T18:49:53.631" v="154" actId="552"/>
          <ac:spMkLst>
            <pc:docMk/>
            <pc:sldMk cId="0" sldId="256"/>
            <ac:spMk id="3079" creationId="{EB22E5AB-0784-1E43-14B6-0D7D660AE539}"/>
          </ac:spMkLst>
        </pc:spChg>
        <pc:spChg chg="mod">
          <ac:chgData name="Liana Oliveira" userId="2c9b86e823b2c632" providerId="LiveId" clId="{C0298AB6-6537-4BE8-8A90-E32F5CF657A9}" dt="2023-05-03T18:49:53.631" v="154" actId="552"/>
          <ac:spMkLst>
            <pc:docMk/>
            <pc:sldMk cId="0" sldId="256"/>
            <ac:spMk id="3112" creationId="{3172DC02-3E39-7D30-C735-446EF3534FBB}"/>
          </ac:spMkLst>
        </pc:spChg>
        <pc:spChg chg="mod">
          <ac:chgData name="Liana Oliveira" userId="2c9b86e823b2c632" providerId="LiveId" clId="{C0298AB6-6537-4BE8-8A90-E32F5CF657A9}" dt="2023-05-03T18:44:45.633" v="109" actId="1076"/>
          <ac:spMkLst>
            <pc:docMk/>
            <pc:sldMk cId="0" sldId="256"/>
            <ac:spMk id="3114" creationId="{996CEB0D-7E62-AD91-1CA9-C3D68F0CF227}"/>
          </ac:spMkLst>
        </pc:spChg>
        <pc:spChg chg="mod">
          <ac:chgData name="Liana Oliveira" userId="2c9b86e823b2c632" providerId="LiveId" clId="{C0298AB6-6537-4BE8-8A90-E32F5CF657A9}" dt="2023-05-03T18:47:51.436" v="147" actId="1076"/>
          <ac:spMkLst>
            <pc:docMk/>
            <pc:sldMk cId="0" sldId="256"/>
            <ac:spMk id="3116" creationId="{862C46E3-D6A6-863B-A016-C8C480FCF8CC}"/>
          </ac:spMkLst>
        </pc:spChg>
        <pc:spChg chg="mod">
          <ac:chgData name="Liana Oliveira" userId="2c9b86e823b2c632" providerId="LiveId" clId="{C0298AB6-6537-4BE8-8A90-E32F5CF657A9}" dt="2023-05-03T18:47:04.827" v="141" actId="1076"/>
          <ac:spMkLst>
            <pc:docMk/>
            <pc:sldMk cId="0" sldId="256"/>
            <ac:spMk id="3117" creationId="{7BEB3154-D181-15B6-CBD3-165BFCDC493B}"/>
          </ac:spMkLst>
        </pc:spChg>
        <pc:graphicFrameChg chg="mod">
          <ac:chgData name="Liana Oliveira" userId="2c9b86e823b2c632" providerId="LiveId" clId="{C0298AB6-6537-4BE8-8A90-E32F5CF657A9}" dt="2023-05-03T18:39:05.985" v="75"/>
          <ac:graphicFrameMkLst>
            <pc:docMk/>
            <pc:sldMk cId="0" sldId="256"/>
            <ac:graphicFrameMk id="10" creationId="{FDC9A506-D60B-1D7A-4630-E3AC015D5A24}"/>
          </ac:graphicFrameMkLst>
        </pc:graphicFrameChg>
        <pc:graphicFrameChg chg="del mod">
          <ac:chgData name="Liana Oliveira" userId="2c9b86e823b2c632" providerId="LiveId" clId="{C0298AB6-6537-4BE8-8A90-E32F5CF657A9}" dt="2023-05-03T18:46:38.884" v="136" actId="478"/>
          <ac:graphicFrameMkLst>
            <pc:docMk/>
            <pc:sldMk cId="0" sldId="256"/>
            <ac:graphicFrameMk id="11" creationId="{961EB34A-3BEB-4CD3-F4B0-5C4D94D2303A}"/>
          </ac:graphicFrameMkLst>
        </pc:graphicFrameChg>
        <pc:graphicFrameChg chg="mod">
          <ac:chgData name="Liana Oliveira" userId="2c9b86e823b2c632" providerId="LiveId" clId="{C0298AB6-6537-4BE8-8A90-E32F5CF657A9}" dt="2023-05-03T18:49:56.267" v="156" actId="14100"/>
          <ac:graphicFrameMkLst>
            <pc:docMk/>
            <pc:sldMk cId="0" sldId="256"/>
            <ac:graphicFrameMk id="3109" creationId="{1F094AEC-0CAC-FA9E-73A9-EF28C0B905F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297594743189221E-2"/>
          <c:y val="2.5281638766797881E-2"/>
          <c:w val="0.75087727173454211"/>
          <c:h val="0.6533545996244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379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0-43D7-B84C-1A2C805BF7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0">
              <a:gsLst>
                <a:gs pos="0">
                  <a:srgbClr val="FF9A99"/>
                </a:gs>
                <a:gs pos="100000">
                  <a:srgbClr val="D1403C"/>
                </a:gs>
              </a:gsLst>
              <a:lin ang="5400000"/>
            </a:gradFill>
            <a:ln w="379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0-43D7-B84C-1A2C805BF7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0">
              <a:gsLst>
                <a:gs pos="0">
                  <a:srgbClr val="DCFFA0"/>
                </a:gs>
                <a:gs pos="100000">
                  <a:srgbClr val="A0CA4A"/>
                </a:gs>
              </a:gsLst>
              <a:lin ang="5400000"/>
            </a:gradFill>
            <a:ln w="3799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60-43D7-B84C-1A2C805BF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1156080"/>
        <c:axId val="1"/>
      </c:barChart>
      <c:catAx>
        <c:axId val="81115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75">
            <a:solidFill>
              <a:srgbClr val="808080"/>
            </a:solidFill>
            <a:prstDash val="solid"/>
          </a:ln>
        </c:sp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4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475">
            <a:solidFill>
              <a:srgbClr val="808080"/>
            </a:solidFill>
            <a:prstDash val="solid"/>
          </a:ln>
        </c:spPr>
        <c:crossAx val="811156080"/>
        <c:crosses val="autoZero"/>
        <c:crossBetween val="between"/>
      </c:valAx>
      <c:spPr>
        <a:noFill/>
        <a:ln w="3799">
          <a:noFill/>
        </a:ln>
      </c:spPr>
    </c:plotArea>
    <c:legend>
      <c:legendPos val="r"/>
      <c:layout>
        <c:manualLayout>
          <c:xMode val="edge"/>
          <c:yMode val="edge"/>
          <c:x val="0.91411451398135823"/>
          <c:y val="0.41860465116279072"/>
          <c:w val="7.456724367509987E-2"/>
          <c:h val="0.2110912343470483"/>
        </c:manualLayout>
      </c:layout>
      <c:overlay val="0"/>
      <c:spPr>
        <a:noFill/>
        <a:ln w="3799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69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8A76CE8-A904-411D-B2DE-A9FDB83A6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06FB778-5C7A-4169-A91F-EA7B907589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9781363-4846-401C-A678-58AE0A4CE57C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463800" y="685800"/>
            <a:ext cx="1930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0FC7A21-F7A1-412F-8715-120982C098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3F7EE17-43DA-44AA-95A8-10F1FEBAA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5B3BBB-D2F6-42F5-B7FB-F65CA9C89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020F45-A4E9-4BD2-AEA7-F6B63927D8E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86365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172730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259095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345460" algn="l" rtl="0" eaLnBrk="0" fontAlgn="base" hangingPunct="0">
      <a:spcBef>
        <a:spcPct val="30000"/>
      </a:spcBef>
      <a:spcAft>
        <a:spcPct val="0"/>
      </a:spcAft>
      <a:defRPr sz="227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43182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6pPr>
    <a:lvl7pPr marL="51819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7pPr>
    <a:lvl8pPr marL="604556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8pPr>
    <a:lvl9pPr marL="690921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57248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077500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020386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94893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89B0-C125-448F-92C8-D3A5A592B3D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679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21013-DED8-40C0-8472-EB71327EBDA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49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560B-F62F-4C51-92CA-EB3BDFD69579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539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809537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17633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92B69-5484-4B60-BBDF-E68A10765A34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592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B915-BF1B-4730-8E88-D0AD3D87EC58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232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E317-75F0-43FF-AA77-C5BFC75A086C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04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Chart.xls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A53C3693-0FDC-47E9-9B15-AA4A31A4ED1E}"/>
              </a:ext>
            </a:extLst>
          </p:cNvPr>
          <p:cNvSpPr txBox="1"/>
          <p:nvPr/>
        </p:nvSpPr>
        <p:spPr>
          <a:xfrm>
            <a:off x="57150" y="691224"/>
            <a:ext cx="5029199" cy="7614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 ARIAL, NEGRITO, </a:t>
            </a:r>
            <a:b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</a:br>
            <a:r>
              <a:rPr lang="pt-BR" sz="1400" b="1" dirty="0">
                <a:solidFill>
                  <a:schemeClr val="bg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CAIXA ALTA CORPO 14PT, PODENDO SER REDUZIDO PARA ATÉ CORPO 11PT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3075" name="Title 1">
            <a:extLst>
              <a:ext uri="{FF2B5EF4-FFF2-40B4-BE49-F238E27FC236}">
                <a16:creationId xmlns:a16="http://schemas.microsoft.com/office/drawing/2014/main" id="{665A0F99-3BA9-863B-F43B-52720C916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62" y="1752600"/>
            <a:ext cx="4372177" cy="35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900" b="1" dirty="0">
                <a:latin typeface="Calibri" panose="020F0502020204030204" pitchFamily="34" charset="0"/>
                <a:cs typeface="Geneva" pitchFamily="34" charset="0"/>
              </a:rPr>
              <a:t>Nomes dos autores: Arial, negrito, corpo 9pt</a:t>
            </a:r>
          </a:p>
        </p:txBody>
      </p:sp>
      <p:sp>
        <p:nvSpPr>
          <p:cNvPr id="3076" name="Subtitle 2">
            <a:extLst>
              <a:ext uri="{FF2B5EF4-FFF2-40B4-BE49-F238E27FC236}">
                <a16:creationId xmlns:a16="http://schemas.microsoft.com/office/drawing/2014/main" id="{1DE90086-6D41-AEFC-B62C-8F10A3DC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3" y="4078391"/>
            <a:ext cx="2237417" cy="6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Objetivos</a:t>
            </a:r>
            <a:endParaRPr lang="pt-BR" altLang="pt-BR" sz="381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7" name="Subtitle 2">
            <a:extLst>
              <a:ext uri="{FF2B5EF4-FFF2-40B4-BE49-F238E27FC236}">
                <a16:creationId xmlns:a16="http://schemas.microsoft.com/office/drawing/2014/main" id="{418E4712-39BC-7CB3-8FA0-174DA9EA6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3" y="6415795"/>
            <a:ext cx="2237417" cy="926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Resultados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8" name="Subtitle 2">
            <a:extLst>
              <a:ext uri="{FF2B5EF4-FFF2-40B4-BE49-F238E27FC236}">
                <a16:creationId xmlns:a16="http://schemas.microsoft.com/office/drawing/2014/main" id="{4E8E09FA-7DEC-52E5-B957-13300BE96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240" y="8402562"/>
            <a:ext cx="2258709" cy="6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Descritores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delimitado.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079" name="Subtitle 2">
            <a:extLst>
              <a:ext uri="{FF2B5EF4-FFF2-40B4-BE49-F238E27FC236}">
                <a16:creationId xmlns:a16="http://schemas.microsoft.com/office/drawing/2014/main" id="{EB22E5AB-0784-1E43-14B6-0D7D660AE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3" y="5048754"/>
            <a:ext cx="2237417" cy="66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Métodos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64" name="Table 16">
            <a:extLst>
              <a:ext uri="{FF2B5EF4-FFF2-40B4-BE49-F238E27FC236}">
                <a16:creationId xmlns:a16="http://schemas.microsoft.com/office/drawing/2014/main" id="{9C7ABFF0-578A-4587-BF58-24FD4D1CF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95701"/>
              </p:ext>
            </p:extLst>
          </p:nvPr>
        </p:nvGraphicFramePr>
        <p:xfrm>
          <a:off x="230843" y="7620000"/>
          <a:ext cx="2140831" cy="99117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2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4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8235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 err="1"/>
                        <a:t>Coluna</a:t>
                      </a:r>
                      <a:r>
                        <a:rPr lang="en-US" sz="600" baseline="0" dirty="0"/>
                        <a:t> 1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600" baseline="0" dirty="0" err="1"/>
                        <a:t>Coluna</a:t>
                      </a:r>
                      <a:r>
                        <a:rPr lang="en-US" sz="600" baseline="0" dirty="0"/>
                        <a:t> 2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600" baseline="0" dirty="0" err="1"/>
                        <a:t>Coluna</a:t>
                      </a:r>
                      <a:r>
                        <a:rPr lang="en-US" sz="600" baseline="0" dirty="0"/>
                        <a:t> 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600" baseline="0" dirty="0" err="1"/>
                        <a:t>Coluna</a:t>
                      </a:r>
                      <a:r>
                        <a:rPr lang="en-US" sz="600" baseline="0" dirty="0"/>
                        <a:t> 4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600" baseline="0" dirty="0" err="1"/>
                        <a:t>Coluna</a:t>
                      </a:r>
                      <a:r>
                        <a:rPr lang="en-US" sz="600" baseline="0" dirty="0"/>
                        <a:t> 5</a:t>
                      </a:r>
                    </a:p>
                  </a:txBody>
                  <a:tcPr marL="14514" marR="14514" marT="7258" marB="72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235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86C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86C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86C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86C5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86C5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235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235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235"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baseline="0" dirty="0"/>
                        <a:t>123</a:t>
                      </a:r>
                    </a:p>
                  </a:txBody>
                  <a:tcPr marL="14514" marR="14514" marT="7258" marB="725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109" name="Chart 15">
            <a:extLst>
              <a:ext uri="{FF2B5EF4-FFF2-40B4-BE49-F238E27FC236}">
                <a16:creationId xmlns:a16="http://schemas.microsoft.com/office/drawing/2014/main" id="{1F094AEC-0CAC-FA9E-73A9-EF28C0B90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795437"/>
              </p:ext>
            </p:extLst>
          </p:nvPr>
        </p:nvGraphicFramePr>
        <p:xfrm>
          <a:off x="2644802" y="4627463"/>
          <a:ext cx="2230816" cy="109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14401800" imgH="7096221" progId="Excel.Chart.8">
                  <p:embed/>
                </p:oleObj>
              </mc:Choice>
              <mc:Fallback>
                <p:oleObj name="Chart" r:id="rId3" imgW="14401800" imgH="7096221" progId="Excel.Chart.8">
                  <p:embed/>
                  <p:pic>
                    <p:nvPicPr>
                      <p:cNvPr id="3109" name="Chart 15">
                        <a:extLst>
                          <a:ext uri="{FF2B5EF4-FFF2-40B4-BE49-F238E27FC236}">
                            <a16:creationId xmlns:a16="http://schemas.microsoft.com/office/drawing/2014/main" id="{1F094AEC-0CAC-FA9E-73A9-EF28C0B905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802" y="4627463"/>
                        <a:ext cx="2230816" cy="10978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2" name="Subtitle 2">
            <a:extLst>
              <a:ext uri="{FF2B5EF4-FFF2-40B4-BE49-F238E27FC236}">
                <a16:creationId xmlns:a16="http://schemas.microsoft.com/office/drawing/2014/main" id="{3172DC02-3E39-7D30-C735-446EF353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3" y="3060371"/>
            <a:ext cx="2237417" cy="77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graphicFrame>
        <p:nvGraphicFramePr>
          <p:cNvPr id="10" name="Objeto 10">
            <a:extLst>
              <a:ext uri="{FF2B5EF4-FFF2-40B4-BE49-F238E27FC236}">
                <a16:creationId xmlns:a16="http://schemas.microsoft.com/office/drawing/2014/main" id="{FDC9A506-D60B-1D7A-4630-E3AC015D5A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449267"/>
              </p:ext>
            </p:extLst>
          </p:nvPr>
        </p:nvGraphicFramePr>
        <p:xfrm>
          <a:off x="2562656" y="3038490"/>
          <a:ext cx="2316842" cy="82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114" name="Caixa de Texto 3">
            <a:extLst>
              <a:ext uri="{FF2B5EF4-FFF2-40B4-BE49-F238E27FC236}">
                <a16:creationId xmlns:a16="http://schemas.microsoft.com/office/drawing/2014/main" id="{996CEB0D-7E62-AD91-1CA9-C3D68F0CF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4443" y="222633"/>
            <a:ext cx="11542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t-BR" altLang="en-US" sz="600" dirty="0"/>
              <a:t>LOGO DA INSTITUIÇÃO DE ORIGEM (OPCIONAL)</a:t>
            </a:r>
          </a:p>
        </p:txBody>
      </p:sp>
      <p:sp>
        <p:nvSpPr>
          <p:cNvPr id="3115" name="CaixaDeTexto 1">
            <a:extLst>
              <a:ext uri="{FF2B5EF4-FFF2-40B4-BE49-F238E27FC236}">
                <a16:creationId xmlns:a16="http://schemas.microsoft.com/office/drawing/2014/main" id="{BDF06D4A-4B02-E69A-A56B-A79CFF391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43" y="8603390"/>
            <a:ext cx="13230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Tabela 1 -</a:t>
            </a:r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116" name="CaixaDeTexto 18">
            <a:extLst>
              <a:ext uri="{FF2B5EF4-FFF2-40B4-BE49-F238E27FC236}">
                <a16:creationId xmlns:a16="http://schemas.microsoft.com/office/drawing/2014/main" id="{862C46E3-D6A6-863B-A016-C8C480FCF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799" y="3702022"/>
            <a:ext cx="11136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  <a:b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Fonte: Silva (</a:t>
            </a:r>
            <a:r>
              <a:rPr lang="pt-BR" alt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3117" name="CaixaDeTexto 19">
            <a:extLst>
              <a:ext uri="{FF2B5EF4-FFF2-40B4-BE49-F238E27FC236}">
                <a16:creationId xmlns:a16="http://schemas.microsoft.com/office/drawing/2014/main" id="{7BEB3154-D181-15B6-CBD3-165BFCDC4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0263" y="5768143"/>
            <a:ext cx="1343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600" b="1" dirty="0">
                <a:latin typeface="Arial" panose="020B0604020202020204" pitchFamily="34" charset="0"/>
                <a:cs typeface="Arial" panose="020B0604020202020204" pitchFamily="34" charset="0"/>
              </a:rPr>
              <a:t>Figura 2 -</a:t>
            </a:r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 Título da figura</a:t>
            </a:r>
          </a:p>
          <a:p>
            <a:r>
              <a:rPr lang="pt-BR" altLang="pt-BR" sz="600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BD0E9E-4D54-7E2F-09D1-411D4F38A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62" y="2315986"/>
            <a:ext cx="4372177" cy="35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800" dirty="0">
                <a:latin typeface="Calibri" panose="020F0502020204030204" pitchFamily="34" charset="0"/>
                <a:cs typeface="Geneva" pitchFamily="34" charset="0"/>
              </a:rPr>
              <a:t>Instituições; unidade acadêmica e endereço eletrônico: Arial, regular, corpo 8pt </a:t>
            </a:r>
            <a:endParaRPr lang="en-US" altLang="pt-BR" sz="8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" name="Rectangle 37">
            <a:extLst>
              <a:ext uri="{FF2B5EF4-FFF2-40B4-BE49-F238E27FC236}">
                <a16:creationId xmlns:a16="http://schemas.microsoft.com/office/drawing/2014/main" id="{BF1595C2-A145-64E2-733D-124E0ECAC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53" y="2209800"/>
            <a:ext cx="4755697" cy="730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286">
              <a:solidFill>
                <a:schemeClr val="bg1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1509CD2-7512-3A53-E132-1579384F4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240" y="6417166"/>
            <a:ext cx="2237417" cy="66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Conclusões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9F62C14-BE89-CA29-15D1-D027CAAEF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351" y="1454763"/>
            <a:ext cx="2240092" cy="15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900" b="1" dirty="0">
                <a:solidFill>
                  <a:schemeClr val="bg1"/>
                </a:solidFill>
                <a:latin typeface="Calibri" panose="020F0502020204030204" pitchFamily="34" charset="0"/>
                <a:cs typeface="Geneva" pitchFamily="34" charset="0"/>
              </a:rPr>
              <a:t>CEP: Inserir número do registro do CEP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6618A6E-1418-1EBC-B8F1-F16C9E957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5240" y="7442834"/>
            <a:ext cx="2258709" cy="6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952" b="1" dirty="0">
                <a:latin typeface="Arial" panose="020B0604020202020204" pitchFamily="34" charset="0"/>
                <a:cs typeface="Geneva" pitchFamily="34" charset="0"/>
              </a:rPr>
              <a:t>Referências</a:t>
            </a:r>
          </a:p>
          <a:p>
            <a:pPr eaLnBrk="1" hangingPunct="1">
              <a:buFontTx/>
              <a:buNone/>
            </a:pPr>
            <a:r>
              <a:rPr lang="pt-BR" altLang="pt-BR" sz="700" dirty="0">
                <a:latin typeface="Arial" panose="020B0604020202020204" pitchFamily="34" charset="0"/>
                <a:cs typeface="Geneva" pitchFamily="34" charset="0"/>
              </a:rPr>
              <a:t>Corpo do texto Arial regular tamanho 7pt, podendo ser reduzido para até 6pt, caso a quantidade de texto ultrapasse o espaço delimitado.</a:t>
            </a:r>
            <a:endParaRPr lang="en-US" altLang="pt-BR" sz="700" dirty="0">
              <a:latin typeface="Arial" panose="020B0604020202020204" pitchFamily="34" charset="0"/>
              <a:cs typeface="Genev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1569</TotalTime>
  <Words>304</Words>
  <Application>Microsoft Office PowerPoint</Application>
  <PresentationFormat>Apresentação na tela (16:9)</PresentationFormat>
  <Paragraphs>49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Geneva</vt:lpstr>
      <vt:lpstr>Calibri</vt:lpstr>
      <vt:lpstr>MS PGothic</vt:lpstr>
      <vt:lpstr>Tema do Office</vt:lpstr>
      <vt:lpstr>Gráfico do Microsoft Excel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Liana Oliveira</cp:lastModifiedBy>
  <cp:revision>250</cp:revision>
  <dcterms:created xsi:type="dcterms:W3CDTF">2007-11-19T21:30:54Z</dcterms:created>
  <dcterms:modified xsi:type="dcterms:W3CDTF">2023-05-03T18:50:55Z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